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</p:sldMasterIdLst>
  <p:notesMasterIdLst>
    <p:notesMasterId r:id="rId3"/>
  </p:notes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18"/>
    <p:restoredTop sz="94752"/>
  </p:normalViewPr>
  <p:slideViewPr>
    <p:cSldViewPr snapToGrid="0" snapToObjects="1">
      <p:cViewPr varScale="1">
        <p:scale>
          <a:sx n="108" d="100"/>
          <a:sy n="108" d="100"/>
        </p:scale>
        <p:origin x="25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DCEC4-9442-D148-9C21-E6896C35AA7D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D99A1-02AC-5E45-933E-C542B5257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75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1398" rtl="0" eaLnBrk="1" latinLnBrk="0" hangingPunct="1">
      <a:defRPr kumimoji="1" sz="1288" kern="1200">
        <a:solidFill>
          <a:schemeClr val="tx1"/>
        </a:solidFill>
        <a:latin typeface="+mn-lt"/>
        <a:ea typeface="+mn-ea"/>
        <a:cs typeface="+mn-cs"/>
      </a:defRPr>
    </a:lvl1pPr>
    <a:lvl2pPr marL="490699" algn="l" defTabSz="981398" rtl="0" eaLnBrk="1" latinLnBrk="0" hangingPunct="1">
      <a:defRPr kumimoji="1" sz="1288" kern="1200">
        <a:solidFill>
          <a:schemeClr val="tx1"/>
        </a:solidFill>
        <a:latin typeface="+mn-lt"/>
        <a:ea typeface="+mn-ea"/>
        <a:cs typeface="+mn-cs"/>
      </a:defRPr>
    </a:lvl2pPr>
    <a:lvl3pPr marL="981398" algn="l" defTabSz="981398" rtl="0" eaLnBrk="1" latinLnBrk="0" hangingPunct="1">
      <a:defRPr kumimoji="1" sz="1288" kern="1200">
        <a:solidFill>
          <a:schemeClr val="tx1"/>
        </a:solidFill>
        <a:latin typeface="+mn-lt"/>
        <a:ea typeface="+mn-ea"/>
        <a:cs typeface="+mn-cs"/>
      </a:defRPr>
    </a:lvl3pPr>
    <a:lvl4pPr marL="1472097" algn="l" defTabSz="981398" rtl="0" eaLnBrk="1" latinLnBrk="0" hangingPunct="1">
      <a:defRPr kumimoji="1" sz="1288" kern="1200">
        <a:solidFill>
          <a:schemeClr val="tx1"/>
        </a:solidFill>
        <a:latin typeface="+mn-lt"/>
        <a:ea typeface="+mn-ea"/>
        <a:cs typeface="+mn-cs"/>
      </a:defRPr>
    </a:lvl4pPr>
    <a:lvl5pPr marL="1962794" algn="l" defTabSz="981398" rtl="0" eaLnBrk="1" latinLnBrk="0" hangingPunct="1">
      <a:defRPr kumimoji="1" sz="1288" kern="1200">
        <a:solidFill>
          <a:schemeClr val="tx1"/>
        </a:solidFill>
        <a:latin typeface="+mn-lt"/>
        <a:ea typeface="+mn-ea"/>
        <a:cs typeface="+mn-cs"/>
      </a:defRPr>
    </a:lvl5pPr>
    <a:lvl6pPr marL="2453494" algn="l" defTabSz="981398" rtl="0" eaLnBrk="1" latinLnBrk="0" hangingPunct="1">
      <a:defRPr kumimoji="1" sz="1288" kern="1200">
        <a:solidFill>
          <a:schemeClr val="tx1"/>
        </a:solidFill>
        <a:latin typeface="+mn-lt"/>
        <a:ea typeface="+mn-ea"/>
        <a:cs typeface="+mn-cs"/>
      </a:defRPr>
    </a:lvl6pPr>
    <a:lvl7pPr marL="2944192" algn="l" defTabSz="981398" rtl="0" eaLnBrk="1" latinLnBrk="0" hangingPunct="1">
      <a:defRPr kumimoji="1" sz="1288" kern="1200">
        <a:solidFill>
          <a:schemeClr val="tx1"/>
        </a:solidFill>
        <a:latin typeface="+mn-lt"/>
        <a:ea typeface="+mn-ea"/>
        <a:cs typeface="+mn-cs"/>
      </a:defRPr>
    </a:lvl7pPr>
    <a:lvl8pPr marL="3434892" algn="l" defTabSz="981398" rtl="0" eaLnBrk="1" latinLnBrk="0" hangingPunct="1">
      <a:defRPr kumimoji="1" sz="1288" kern="1200">
        <a:solidFill>
          <a:schemeClr val="tx1"/>
        </a:solidFill>
        <a:latin typeface="+mn-lt"/>
        <a:ea typeface="+mn-ea"/>
        <a:cs typeface="+mn-cs"/>
      </a:defRPr>
    </a:lvl8pPr>
    <a:lvl9pPr marL="3925592" algn="l" defTabSz="981398" rtl="0" eaLnBrk="1" latinLnBrk="0" hangingPunct="1">
      <a:defRPr kumimoji="1" sz="12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D99A1-02AC-5E45-933E-C542B52578F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3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8DB-34AA-804F-8BCD-2CDF45E9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88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8DB-34AA-804F-8BCD-2CDF45E9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12384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8DB-34AA-804F-8BCD-2CDF45E9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3794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80"/>
            <a:ext cx="5669756" cy="2581378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6D983BB1-AA4B-D148-AF80-8E6088EE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9C368C18-DBFE-AF4D-9C4E-9A6EF7D7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3172FAA2-D87B-E048-B8E3-B62E172C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50478796-0786-5941-B103-1FDEF9C9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8DB-34AA-804F-8BCD-2CDF45E9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12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8DB-34AA-804F-8BCD-2CDF45E9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15333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8DB-34AA-804F-8BCD-2CDF45E9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80944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8DB-34AA-804F-8BCD-2CDF45E9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9367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8DB-34AA-804F-8BCD-2CDF45E9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7230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8DB-34AA-804F-8BCD-2CDF45E9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70642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8DB-34AA-804F-8BCD-2CDF45E9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5318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8DB-34AA-804F-8BCD-2CDF45E9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025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8DB-34AA-804F-8BCD-2CDF45E9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28115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478DB-34AA-804F-8BCD-2CDF45E9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11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685" r:id="rId12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se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887900D1-118E-B640-B53A-58CECB707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pic>
        <p:nvPicPr>
          <p:cNvPr id="11" name="下">
            <a:extLst>
              <a:ext uri="{FF2B5EF4-FFF2-40B4-BE49-F238E27FC236}">
                <a16:creationId xmlns:a16="http://schemas.microsoft.com/office/drawing/2014/main" id="{8369A610-D7C4-4F4F-893A-B6CA791CD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37" y="4636585"/>
            <a:ext cx="5765800" cy="2413000"/>
          </a:xfrm>
          <a:prstGeom prst="rect">
            <a:avLst/>
          </a:prstGeom>
        </p:spPr>
      </p:pic>
      <p:pic>
        <p:nvPicPr>
          <p:cNvPr id="10" name="上">
            <a:extLst>
              <a:ext uri="{FF2B5EF4-FFF2-40B4-BE49-F238E27FC236}">
                <a16:creationId xmlns:a16="http://schemas.microsoft.com/office/drawing/2014/main" id="{BF725F7B-0262-2849-B756-29AC78F24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37" y="2619135"/>
            <a:ext cx="5765800" cy="1841500"/>
          </a:xfrm>
          <a:prstGeom prst="rect">
            <a:avLst/>
          </a:prstGeom>
        </p:spPr>
      </p:pic>
      <p:pic>
        <p:nvPicPr>
          <p:cNvPr id="42" name="水滴6">
            <a:extLst>
              <a:ext uri="{FF2B5EF4-FFF2-40B4-BE49-F238E27FC236}">
                <a16:creationId xmlns:a16="http://schemas.microsoft.com/office/drawing/2014/main" id="{6AA2ED1B-0465-EB40-BB98-593ACE323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2657" y="6628397"/>
            <a:ext cx="127000" cy="177800"/>
          </a:xfrm>
          <a:prstGeom prst="rect">
            <a:avLst/>
          </a:prstGeom>
        </p:spPr>
      </p:pic>
      <p:pic>
        <p:nvPicPr>
          <p:cNvPr id="41" name="水滴5">
            <a:extLst>
              <a:ext uri="{FF2B5EF4-FFF2-40B4-BE49-F238E27FC236}">
                <a16:creationId xmlns:a16="http://schemas.microsoft.com/office/drawing/2014/main" id="{7F4054AA-D1A5-E445-BBF4-F961DF8DF1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865" y="6293357"/>
            <a:ext cx="127000" cy="177800"/>
          </a:xfrm>
          <a:prstGeom prst="rect">
            <a:avLst/>
          </a:prstGeom>
        </p:spPr>
      </p:pic>
      <p:pic>
        <p:nvPicPr>
          <p:cNvPr id="40" name="水滴4">
            <a:extLst>
              <a:ext uri="{FF2B5EF4-FFF2-40B4-BE49-F238E27FC236}">
                <a16:creationId xmlns:a16="http://schemas.microsoft.com/office/drawing/2014/main" id="{F10D2F69-165F-5846-9AEE-A7D6B4DAA8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3865" y="5948056"/>
            <a:ext cx="127000" cy="177800"/>
          </a:xfrm>
          <a:prstGeom prst="rect">
            <a:avLst/>
          </a:prstGeom>
        </p:spPr>
      </p:pic>
      <p:pic>
        <p:nvPicPr>
          <p:cNvPr id="39" name="水滴3">
            <a:extLst>
              <a:ext uri="{FF2B5EF4-FFF2-40B4-BE49-F238E27FC236}">
                <a16:creationId xmlns:a16="http://schemas.microsoft.com/office/drawing/2014/main" id="{E7043421-DCC2-EC47-8CCF-908C1564CD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2657" y="5608154"/>
            <a:ext cx="127000" cy="177800"/>
          </a:xfrm>
          <a:prstGeom prst="rect">
            <a:avLst/>
          </a:prstGeom>
        </p:spPr>
      </p:pic>
      <p:pic>
        <p:nvPicPr>
          <p:cNvPr id="38" name="水滴2">
            <a:extLst>
              <a:ext uri="{FF2B5EF4-FFF2-40B4-BE49-F238E27FC236}">
                <a16:creationId xmlns:a16="http://schemas.microsoft.com/office/drawing/2014/main" id="{9FD30105-5FEE-654A-8453-53DAF76B80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3865" y="5262010"/>
            <a:ext cx="127000" cy="177800"/>
          </a:xfrm>
          <a:prstGeom prst="rect">
            <a:avLst/>
          </a:prstGeom>
        </p:spPr>
      </p:pic>
      <p:pic>
        <p:nvPicPr>
          <p:cNvPr id="37" name="水滴1">
            <a:extLst>
              <a:ext uri="{FF2B5EF4-FFF2-40B4-BE49-F238E27FC236}">
                <a16:creationId xmlns:a16="http://schemas.microsoft.com/office/drawing/2014/main" id="{C73C3406-5D26-714A-9D1A-BDB9D5A877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3600" y="4912585"/>
            <a:ext cx="127000" cy="177800"/>
          </a:xfrm>
          <a:prstGeom prst="rect">
            <a:avLst/>
          </a:prstGeom>
        </p:spPr>
      </p:pic>
      <p:sp>
        <p:nvSpPr>
          <p:cNvPr id="36" name="text2" hidden="1">
            <a:extLst>
              <a:ext uri="{FF2B5EF4-FFF2-40B4-BE49-F238E27FC236}">
                <a16:creationId xmlns:a16="http://schemas.microsoft.com/office/drawing/2014/main" id="{1547C65B-011F-DE49-9AA0-E257370CE63B}"/>
              </a:ext>
            </a:extLst>
          </p:cNvPr>
          <p:cNvSpPr/>
          <p:nvPr/>
        </p:nvSpPr>
        <p:spPr>
          <a:xfrm>
            <a:off x="1414062" y="4750085"/>
            <a:ext cx="5193061" cy="1947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参加対象者</a:t>
            </a:r>
            <a:r>
              <a:rPr lang="en-US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 :</a:t>
            </a: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　〇〇〇〇水泳教室参加者（小学生以上で、</a:t>
            </a:r>
            <a:r>
              <a:rPr lang="en-US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25m</a:t>
            </a: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以上泳げる方）</a:t>
            </a:r>
            <a:r>
              <a:rPr lang="en-US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検定料（</a:t>
            </a:r>
            <a:r>
              <a:rPr lang="en-US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1</a:t>
            </a: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種目）</a:t>
            </a:r>
            <a:r>
              <a:rPr lang="en-US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 :</a:t>
            </a: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　</a:t>
            </a:r>
            <a:r>
              <a:rPr lang="en-US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300</a:t>
            </a: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円（ひとり</a:t>
            </a:r>
            <a:r>
              <a:rPr lang="en-US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3</a:t>
            </a: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種目まで参加可能）</a:t>
            </a:r>
            <a:endParaRPr lang="en-US" altLang="ja-JP" sz="9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>
              <a:lnSpc>
                <a:spcPct val="250000"/>
              </a:lnSpc>
            </a:pP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認定料</a:t>
            </a:r>
            <a:r>
              <a:rPr lang="en-US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 :</a:t>
            </a: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　</a:t>
            </a:r>
            <a:r>
              <a:rPr lang="en-US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700</a:t>
            </a: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円（認定証・認定バッジ代）</a:t>
            </a:r>
            <a:r>
              <a:rPr lang="en-US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※</a:t>
            </a: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不合格者には後日返金します　</a:t>
            </a:r>
            <a:endParaRPr lang="en-US" altLang="ja-JP" sz="9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>
              <a:lnSpc>
                <a:spcPct val="250000"/>
              </a:lnSpc>
            </a:pP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申込方法</a:t>
            </a:r>
            <a:r>
              <a:rPr lang="en-US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 :</a:t>
            </a: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　申し込み用紙にご記入いただき、検定料と認定料をお支払いください</a:t>
            </a:r>
            <a:endParaRPr lang="en-US" altLang="ja-JP" sz="9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>
              <a:lnSpc>
                <a:spcPct val="250000"/>
              </a:lnSpc>
            </a:pP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申込締切</a:t>
            </a:r>
            <a:r>
              <a:rPr lang="en-US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 :</a:t>
            </a: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　○○月○○日（土）</a:t>
            </a:r>
            <a:r>
              <a:rPr lang="en-US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00</a:t>
            </a: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：</a:t>
            </a:r>
            <a:r>
              <a:rPr lang="en-US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00</a:t>
            </a:r>
          </a:p>
          <a:p>
            <a:pPr>
              <a:lnSpc>
                <a:spcPct val="250000"/>
              </a:lnSpc>
            </a:pP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お問い合わせ</a:t>
            </a:r>
            <a:r>
              <a:rPr lang="en-US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 :</a:t>
            </a:r>
            <a:r>
              <a:rPr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　○○○○水泳教室まで　</a:t>
            </a:r>
            <a:r>
              <a:rPr lang="en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TEL</a:t>
            </a:r>
            <a:r>
              <a:rPr lang="ja-JP" altLang="en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　</a:t>
            </a:r>
            <a:r>
              <a:rPr lang="en" altLang="ja-JP" sz="9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000-000-0000</a:t>
            </a:r>
            <a:endParaRPr lang="ja-JP" altLang="en-US" sz="90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35" name="text1" hidden="1">
            <a:extLst>
              <a:ext uri="{FF2B5EF4-FFF2-40B4-BE49-F238E27FC236}">
                <a16:creationId xmlns:a16="http://schemas.microsoft.com/office/drawing/2014/main" id="{16698F2C-307C-2F4D-8AF9-1E4F0DC4F4B8}"/>
              </a:ext>
            </a:extLst>
          </p:cNvPr>
          <p:cNvSpPr/>
          <p:nvPr/>
        </p:nvSpPr>
        <p:spPr>
          <a:xfrm>
            <a:off x="1103613" y="3317359"/>
            <a:ext cx="5160670" cy="971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日時：令和</a:t>
            </a: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00</a:t>
            </a: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00</a:t>
            </a: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月</a:t>
            </a: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00</a:t>
            </a: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日（土）</a:t>
            </a: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00</a:t>
            </a: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：</a:t>
            </a: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00</a:t>
            </a:r>
            <a:endParaRPr lang="ja-JP" altLang="en-US" sz="2000" b="1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会場：○○○○○○○プール</a:t>
            </a:r>
          </a:p>
        </p:txBody>
      </p:sp>
    </p:spTree>
    <p:extLst>
      <p:ext uri="{BB962C8B-B14F-4D97-AF65-F5344CB8AC3E}">
        <p14:creationId xmlns:p14="http://schemas.microsoft.com/office/powerpoint/2010/main" val="1331189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113</Words>
  <Application>Microsoft Macintosh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Yu Gothic Medium</vt:lpstr>
      <vt:lpstr>Yu Gothic</vt:lpstr>
      <vt:lpstr>Yu Gothic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（仮称）中区元町3丁目　Project</dc:title>
  <dc:creator>郁生 河西</dc:creator>
  <cp:lastModifiedBy>郁生 河西</cp:lastModifiedBy>
  <cp:revision>32</cp:revision>
  <cp:lastPrinted>2021-02-23T06:27:33Z</cp:lastPrinted>
  <dcterms:created xsi:type="dcterms:W3CDTF">2020-07-15T04:15:39Z</dcterms:created>
  <dcterms:modified xsi:type="dcterms:W3CDTF">2021-02-25T04:02:10Z</dcterms:modified>
</cp:coreProperties>
</file>