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99FF"/>
    <a:srgbClr val="FFCCFF"/>
    <a:srgbClr val="000066"/>
    <a:srgbClr val="660066"/>
    <a:srgbClr val="FF66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95" autoAdjust="0"/>
  </p:normalViewPr>
  <p:slideViewPr>
    <p:cSldViewPr>
      <p:cViewPr varScale="1">
        <p:scale>
          <a:sx n="53" d="100"/>
          <a:sy n="53" d="100"/>
        </p:scale>
        <p:origin x="2268" y="7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105B-3A45-4082-92E4-058E13D613A2}" type="datetimeFigureOut">
              <a:rPr kumimoji="1" lang="ja-JP" altLang="en-US" smtClean="0"/>
              <a:t>2016/3/22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13C40-B18D-4170-915D-2C8B9D53B6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6075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105B-3A45-4082-92E4-058E13D613A2}" type="datetimeFigureOut">
              <a:rPr kumimoji="1" lang="ja-JP" altLang="en-US" smtClean="0"/>
              <a:t>2016/3/22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13C40-B18D-4170-915D-2C8B9D53B6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4917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105B-3A45-4082-92E4-058E13D613A2}" type="datetimeFigureOut">
              <a:rPr kumimoji="1" lang="ja-JP" altLang="en-US" smtClean="0"/>
              <a:t>2016/3/22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13C40-B18D-4170-915D-2C8B9D53B6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691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105B-3A45-4082-92E4-058E13D613A2}" type="datetimeFigureOut">
              <a:rPr kumimoji="1" lang="ja-JP" altLang="en-US" smtClean="0"/>
              <a:t>2016/3/22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13C40-B18D-4170-915D-2C8B9D53B6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1475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105B-3A45-4082-92E4-058E13D613A2}" type="datetimeFigureOut">
              <a:rPr kumimoji="1" lang="ja-JP" altLang="en-US" smtClean="0"/>
              <a:t>2016/3/22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13C40-B18D-4170-915D-2C8B9D53B6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1226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105B-3A45-4082-92E4-058E13D613A2}" type="datetimeFigureOut">
              <a:rPr kumimoji="1" lang="ja-JP" altLang="en-US" smtClean="0"/>
              <a:t>2016/3/22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13C40-B18D-4170-915D-2C8B9D53B6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0730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105B-3A45-4082-92E4-058E13D613A2}" type="datetimeFigureOut">
              <a:rPr kumimoji="1" lang="ja-JP" altLang="en-US" smtClean="0"/>
              <a:t>2016/3/22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13C40-B18D-4170-915D-2C8B9D53B6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5337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105B-3A45-4082-92E4-058E13D613A2}" type="datetimeFigureOut">
              <a:rPr kumimoji="1" lang="ja-JP" altLang="en-US" smtClean="0"/>
              <a:t>2016/3/22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13C40-B18D-4170-915D-2C8B9D53B6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5688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105B-3A45-4082-92E4-058E13D613A2}" type="datetimeFigureOut">
              <a:rPr kumimoji="1" lang="ja-JP" altLang="en-US" smtClean="0"/>
              <a:t>2016/3/22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13C40-B18D-4170-915D-2C8B9D53B6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339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105B-3A45-4082-92E4-058E13D613A2}" type="datetimeFigureOut">
              <a:rPr kumimoji="1" lang="ja-JP" altLang="en-US" smtClean="0"/>
              <a:t>2016/3/22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13C40-B18D-4170-915D-2C8B9D53B6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469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105B-3A45-4082-92E4-058E13D613A2}" type="datetimeFigureOut">
              <a:rPr kumimoji="1" lang="ja-JP" altLang="en-US" smtClean="0"/>
              <a:t>2016/3/22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13C40-B18D-4170-915D-2C8B9D53B6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266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4105B-3A45-4082-92E4-058E13D613A2}" type="datetimeFigureOut">
              <a:rPr kumimoji="1" lang="ja-JP" altLang="en-US" smtClean="0"/>
              <a:t>2016/3/22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13C40-B18D-4170-915D-2C8B9D53B6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029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FF99FF"/>
            </a:gs>
            <a:gs pos="52000">
              <a:schemeClr val="bg1"/>
            </a:gs>
            <a:gs pos="0">
              <a:schemeClr val="bg1"/>
            </a:gs>
            <a:gs pos="100000">
              <a:srgbClr val="FF66CC"/>
            </a:gs>
            <a:gs pos="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294" y="-39752"/>
            <a:ext cx="6847706" cy="1011352"/>
          </a:xfrm>
        </p:spPr>
        <p:txBody>
          <a:bodyPr>
            <a:normAutofit/>
          </a:bodyPr>
          <a:lstStyle/>
          <a:p>
            <a:pPr algn="l"/>
            <a:r>
              <a:rPr lang="ja-JP" altLang="en-US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ジュニア</a:t>
            </a:r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オリンピック</a:t>
            </a:r>
            <a:r>
              <a:rPr kumimoji="1" lang="ja-JP" altLang="en-US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に参加</a:t>
            </a:r>
            <a:r>
              <a:rPr lang="ja-JP" altLang="en-US" sz="22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</a:t>
            </a:r>
            <a:r>
              <a:rPr kumimoji="1" lang="ja-JP" altLang="en-US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保護者の方々へ</a:t>
            </a:r>
            <a:r>
              <a:rPr lang="ja-JP" altLang="en-US" sz="5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ja-JP" altLang="en-US" sz="5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5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ja-JP" altLang="en-US" sz="5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kumimoji="1" lang="en-US" altLang="ja-JP" sz="1800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800" dirty="0" smtClean="0">
                <a:solidFill>
                  <a:srgbClr val="FF0000"/>
                </a:solidFill>
              </a:rPr>
              <a:t>是非お立ち寄り下さい！</a:t>
            </a:r>
            <a:endParaRPr kumimoji="1" lang="ja-JP" altLang="en-US" sz="1800" dirty="0">
              <a:solidFill>
                <a:srgbClr val="FF000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8640" y="899592"/>
            <a:ext cx="6408712" cy="792088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2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＜講演＞</a:t>
            </a:r>
            <a:r>
              <a:rPr kumimoji="1" lang="ja-JP" altLang="en-US" sz="25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ＳＮＳのモラルと使用方法を考える</a:t>
            </a:r>
            <a:endParaRPr kumimoji="1" lang="ja-JP" altLang="en-US" sz="25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188640" y="1475656"/>
            <a:ext cx="6480720" cy="1368152"/>
          </a:xfrm>
          <a:prstGeom prst="roundRect">
            <a:avLst/>
          </a:prstGeom>
          <a:solidFill>
            <a:srgbClr val="FF0066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bg1"/>
                </a:solidFill>
              </a:rPr>
              <a:t>あなたの使いかた</a:t>
            </a:r>
          </a:p>
          <a:p>
            <a:pPr algn="ctr"/>
            <a:endParaRPr lang="ja-JP" altLang="en-US" sz="800" dirty="0">
              <a:solidFill>
                <a:schemeClr val="bg1"/>
              </a:solidFill>
            </a:endParaRPr>
          </a:p>
          <a:p>
            <a:pPr algn="ctr"/>
            <a:r>
              <a:rPr lang="ja-JP" altLang="en-US" sz="2000" dirty="0">
                <a:solidFill>
                  <a:schemeClr val="bg1"/>
                </a:solidFill>
              </a:rPr>
              <a:t>間違っていません</a:t>
            </a:r>
            <a:r>
              <a:rPr lang="ja-JP" altLang="en-US" sz="2000" dirty="0" smtClean="0">
                <a:solidFill>
                  <a:schemeClr val="bg1"/>
                </a:solidFill>
              </a:rPr>
              <a:t>か？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88640" y="2771800"/>
            <a:ext cx="6480720" cy="26642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子供たちだけでなく</a:t>
            </a:r>
            <a:r>
              <a:rPr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、保護者の皆さんも撮影した映像を</a:t>
            </a:r>
          </a:p>
          <a:p>
            <a:r>
              <a:rPr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インターネットへアップロードする機会、ありませんか？</a:t>
            </a:r>
          </a:p>
          <a:p>
            <a:endParaRPr lang="ja-JP" altLang="en-US" sz="400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アップロードの後、どんな影響があるか、ご存知ですか？</a:t>
            </a:r>
          </a:p>
          <a:p>
            <a:endParaRPr kumimoji="1" lang="ja-JP" altLang="en-US" sz="400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Facebook</a:t>
            </a:r>
            <a:r>
              <a:rPr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Twitter</a:t>
            </a:r>
            <a:r>
              <a:rPr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LINE</a:t>
            </a:r>
            <a:r>
              <a:rPr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Instagram</a:t>
            </a:r>
            <a:r>
              <a:rPr kumimoji="1"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</a:t>
            </a:r>
          </a:p>
          <a:p>
            <a:r>
              <a:rPr kumimoji="1"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インターネットの世界へ、</a:t>
            </a:r>
            <a:r>
              <a:rPr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簡単に繫がる「道具」が選べる環境で</a:t>
            </a:r>
          </a:p>
          <a:p>
            <a:r>
              <a:rPr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今、どんなことが起きて、どんな危険があるか、ご存知ですか？</a:t>
            </a:r>
          </a:p>
          <a:p>
            <a:endParaRPr kumimoji="1" lang="ja-JP" altLang="en-US" sz="800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是非、選手である子供たちのために、聞いて頂きたいことがあります。</a:t>
            </a:r>
          </a:p>
        </p:txBody>
      </p:sp>
      <p:pic>
        <p:nvPicPr>
          <p:cNvPr id="1026" name="Picture 2" descr="C:\Users\JP20385\Desktop\写真_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5024" y="6876256"/>
            <a:ext cx="1224136" cy="122413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JP20385\Desktop\cmt_hagiwar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40" y="6804248"/>
            <a:ext cx="1103102" cy="129614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正方形/長方形 5"/>
          <p:cNvSpPr/>
          <p:nvPr/>
        </p:nvSpPr>
        <p:spPr>
          <a:xfrm>
            <a:off x="188640" y="5148064"/>
            <a:ext cx="6480720" cy="108012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bg1"/>
                </a:solidFill>
              </a:rPr>
              <a:t>講演</a:t>
            </a:r>
            <a:r>
              <a:rPr lang="ja-JP" altLang="en-US" dirty="0" smtClean="0">
                <a:solidFill>
                  <a:schemeClr val="bg1"/>
                </a:solidFill>
              </a:rPr>
              <a:t>時間：</a:t>
            </a:r>
            <a:r>
              <a:rPr lang="en-US" altLang="ja-JP" smtClean="0">
                <a:solidFill>
                  <a:schemeClr val="bg1"/>
                </a:solidFill>
              </a:rPr>
              <a:t>30</a:t>
            </a:r>
            <a:r>
              <a:rPr lang="ja-JP" altLang="en-US" dirty="0" smtClean="0">
                <a:solidFill>
                  <a:schemeClr val="bg1"/>
                </a:solidFill>
              </a:rPr>
              <a:t>分　</a:t>
            </a:r>
            <a:r>
              <a:rPr lang="ja-JP" altLang="en-US" dirty="0" smtClean="0">
                <a:solidFill>
                  <a:schemeClr val="bg1"/>
                </a:solidFill>
              </a:rPr>
              <a:t>　場所：千葉国際水泳場１階会議室</a:t>
            </a:r>
            <a:r>
              <a:rPr lang="ja-JP" altLang="en-US" dirty="0" smtClean="0">
                <a:solidFill>
                  <a:schemeClr val="bg1"/>
                </a:solidFill>
              </a:rPr>
              <a:t>　</a:t>
            </a:r>
          </a:p>
          <a:p>
            <a:pPr algn="ctr"/>
            <a:r>
              <a:rPr kumimoji="1" lang="en-US" altLang="ja-JP" dirty="0" smtClean="0">
                <a:solidFill>
                  <a:schemeClr val="bg1"/>
                </a:solidFill>
              </a:rPr>
              <a:t>3</a:t>
            </a:r>
            <a:r>
              <a:rPr kumimoji="1" lang="ja-JP" altLang="en-US" dirty="0" smtClean="0">
                <a:solidFill>
                  <a:schemeClr val="bg1"/>
                </a:solidFill>
              </a:rPr>
              <a:t>月</a:t>
            </a:r>
            <a:r>
              <a:rPr kumimoji="1" lang="en-US" altLang="ja-JP" dirty="0" smtClean="0">
                <a:solidFill>
                  <a:schemeClr val="bg1"/>
                </a:solidFill>
              </a:rPr>
              <a:t>26</a:t>
            </a:r>
            <a:r>
              <a:rPr kumimoji="1" lang="ja-JP" altLang="en-US" dirty="0" smtClean="0">
                <a:solidFill>
                  <a:schemeClr val="bg1"/>
                </a:solidFill>
              </a:rPr>
              <a:t>日　①</a:t>
            </a:r>
            <a:r>
              <a:rPr kumimoji="1" lang="en-US" altLang="ja-JP" dirty="0" smtClean="0">
                <a:solidFill>
                  <a:schemeClr val="bg1"/>
                </a:solidFill>
              </a:rPr>
              <a:t>13:00</a:t>
            </a:r>
            <a:r>
              <a:rPr kumimoji="1" lang="ja-JP" altLang="en-US" dirty="0" smtClean="0">
                <a:solidFill>
                  <a:schemeClr val="bg1"/>
                </a:solidFill>
              </a:rPr>
              <a:t>～　②</a:t>
            </a:r>
            <a:r>
              <a:rPr kumimoji="1" lang="en-US" altLang="ja-JP" dirty="0" smtClean="0">
                <a:solidFill>
                  <a:schemeClr val="bg1"/>
                </a:solidFill>
              </a:rPr>
              <a:t>14:00</a:t>
            </a:r>
            <a:r>
              <a:rPr kumimoji="1" lang="ja-JP" altLang="en-US" dirty="0" smtClean="0">
                <a:solidFill>
                  <a:schemeClr val="bg1"/>
                </a:solidFill>
              </a:rPr>
              <a:t>～　③</a:t>
            </a:r>
            <a:r>
              <a:rPr kumimoji="1" lang="en-US" altLang="ja-JP" dirty="0" smtClean="0">
                <a:solidFill>
                  <a:schemeClr val="bg1"/>
                </a:solidFill>
              </a:rPr>
              <a:t>15:00</a:t>
            </a:r>
            <a:r>
              <a:rPr kumimoji="1" lang="ja-JP" altLang="en-US" dirty="0" smtClean="0">
                <a:solidFill>
                  <a:schemeClr val="bg1"/>
                </a:solidFill>
              </a:rPr>
              <a:t>～　④</a:t>
            </a:r>
            <a:r>
              <a:rPr kumimoji="1" lang="en-US" altLang="ja-JP" dirty="0" smtClean="0">
                <a:solidFill>
                  <a:schemeClr val="bg1"/>
                </a:solidFill>
              </a:rPr>
              <a:t>16:00</a:t>
            </a:r>
            <a:r>
              <a:rPr kumimoji="1" lang="ja-JP" altLang="en-US" dirty="0" smtClean="0">
                <a:solidFill>
                  <a:schemeClr val="bg1"/>
                </a:solidFill>
              </a:rPr>
              <a:t>～</a:t>
            </a:r>
          </a:p>
          <a:p>
            <a:pPr algn="ctr"/>
            <a:r>
              <a:rPr lang="en-US" altLang="ja-JP" sz="1500" dirty="0" smtClean="0">
                <a:solidFill>
                  <a:srgbClr val="FFC000"/>
                </a:solidFill>
              </a:rPr>
              <a:t>※</a:t>
            </a:r>
            <a:r>
              <a:rPr lang="ja-JP" altLang="en-US" sz="1500" dirty="0" smtClean="0">
                <a:solidFill>
                  <a:srgbClr val="FFC000"/>
                </a:solidFill>
              </a:rPr>
              <a:t>応援するチームの試合が無い時間に、是非ご参加下さい</a:t>
            </a:r>
            <a:endParaRPr kumimoji="1" lang="en-US" altLang="ja-JP" sz="1500" dirty="0" smtClean="0">
              <a:solidFill>
                <a:srgbClr val="FFC000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556792" y="6876256"/>
            <a:ext cx="1728192" cy="19442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トップアスリートになるためには、周りのサポートは必要不可欠です。</a:t>
            </a:r>
          </a:p>
          <a:p>
            <a:r>
              <a:rPr kumimoji="1" lang="ja-JP" alt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一番近くでサポートされている保護者の皆さん、選手を取り巻く環境について、一緒に考えてみませんか？</a:t>
            </a:r>
            <a:endParaRPr kumimoji="1" lang="en-US" altLang="ja-JP" sz="1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5013176" y="6876256"/>
            <a:ext cx="1728192" cy="19442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講師プロフィール</a:t>
            </a:r>
          </a:p>
          <a:p>
            <a:endParaRPr lang="ja-JP" altLang="en-US" sz="105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ja-JP" alt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水球委員として選手の</a:t>
            </a:r>
          </a:p>
          <a:p>
            <a:r>
              <a:rPr lang="ja-JP" alt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キャリア支援活動</a:t>
            </a:r>
          </a:p>
          <a:p>
            <a:r>
              <a:rPr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日本</a:t>
            </a:r>
            <a:r>
              <a:rPr lang="ja-JP" alt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全国の小中・高校で、情報教育・モラル</a:t>
            </a:r>
          </a:p>
          <a:p>
            <a:r>
              <a:rPr lang="ja-JP" alt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リテラシーに関する講演活動をしている。</a:t>
            </a:r>
          </a:p>
          <a:p>
            <a:endParaRPr lang="ja-JP" altLang="en-US" sz="3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altLang="ja-JP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1992</a:t>
            </a:r>
            <a:r>
              <a:rPr lang="ja-JP" alt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～</a:t>
            </a:r>
            <a:r>
              <a:rPr lang="en-US" altLang="ja-JP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94</a:t>
            </a:r>
            <a:r>
              <a:rPr lang="ja-JP" alt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年</a:t>
            </a:r>
          </a:p>
          <a:p>
            <a:r>
              <a:rPr lang="ja-JP" alt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元日本</a:t>
            </a:r>
            <a:r>
              <a:rPr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代表</a:t>
            </a:r>
            <a:r>
              <a:rPr lang="en-US" altLang="ja-JP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水球</a:t>
            </a:r>
            <a:r>
              <a:rPr lang="en-US" altLang="ja-JP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endParaRPr kumimoji="1" lang="ja-JP" altLang="en-US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88640" y="6372200"/>
            <a:ext cx="648072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00006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アスリート委員会は、水球選手を応援しています</a:t>
            </a:r>
            <a:endParaRPr kumimoji="1" lang="ja-JP" altLang="en-US" dirty="0">
              <a:solidFill>
                <a:srgbClr val="000066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4624" y="8172400"/>
            <a:ext cx="1556792" cy="6835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kumimoji="1" lang="ja-JP" alt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公財</a:t>
            </a:r>
            <a:r>
              <a:rPr kumimoji="1" lang="en-US" altLang="ja-JP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r>
              <a:rPr kumimoji="1" lang="ja-JP" alt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日本水泳連盟</a:t>
            </a:r>
          </a:p>
          <a:p>
            <a:r>
              <a:rPr lang="ja-JP" alt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アスリート委員会</a:t>
            </a:r>
          </a:p>
          <a:p>
            <a:r>
              <a:rPr kumimoji="1" lang="ja-JP" alt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委員長　萩原 智子</a:t>
            </a:r>
            <a:endParaRPr kumimoji="1" lang="ja-JP" altLang="en-US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429000" y="8172400"/>
            <a:ext cx="1584176" cy="6835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kumimoji="1" lang="ja-JP" alt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公財</a:t>
            </a:r>
            <a:r>
              <a:rPr kumimoji="1" lang="en-US" altLang="ja-JP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r>
              <a:rPr kumimoji="1" lang="ja-JP" alt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日本水泳連盟</a:t>
            </a:r>
          </a:p>
          <a:p>
            <a:r>
              <a:rPr lang="ja-JP" alt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アスリート委員会</a:t>
            </a:r>
          </a:p>
          <a:p>
            <a:r>
              <a:rPr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　</a:t>
            </a:r>
            <a:r>
              <a:rPr lang="ja-JP" alt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　　　鈴木 慶光</a:t>
            </a:r>
            <a:endParaRPr kumimoji="1" lang="ja-JP" altLang="en-US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18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キュート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179</Words>
  <Application>Microsoft Office PowerPoint</Application>
  <PresentationFormat>画面に合わせる (4:3)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HGP創英角ﾎﾟｯﾌﾟ体</vt:lpstr>
      <vt:lpstr>HG丸ｺﾞｼｯｸM-PRO</vt:lpstr>
      <vt:lpstr>メイリオ</vt:lpstr>
      <vt:lpstr>Arial</vt:lpstr>
      <vt:lpstr>Trebuchet MS</vt:lpstr>
      <vt:lpstr>Office ​​テーマ</vt:lpstr>
      <vt:lpstr>ジュニア・オリンピックに参加する保護者の方々へ  ※是非お立ち寄り下さい！</vt:lpstr>
    </vt:vector>
  </TitlesOfParts>
  <Company>Windows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保護者の方々へ</dc:title>
  <dc:creator>nhnis</dc:creator>
  <cp:lastModifiedBy>kazumatomoko</cp:lastModifiedBy>
  <cp:revision>19</cp:revision>
  <dcterms:created xsi:type="dcterms:W3CDTF">2016-03-08T05:51:41Z</dcterms:created>
  <dcterms:modified xsi:type="dcterms:W3CDTF">2016-03-22T03:48:15Z</dcterms:modified>
</cp:coreProperties>
</file>